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nchi Das" userId="97b60d11-0610-4dc6-ae2b-a54e92981872" providerId="ADAL" clId="{866DD998-EA5A-4D44-A87E-18D8A39DB3D4}"/>
    <pc:docChg chg="undo custSel modSld">
      <pc:chgData name="Kanchi Das" userId="97b60d11-0610-4dc6-ae2b-a54e92981872" providerId="ADAL" clId="{866DD998-EA5A-4D44-A87E-18D8A39DB3D4}" dt="2021-05-16T07:32:10.452" v="13" actId="20577"/>
      <pc:docMkLst>
        <pc:docMk/>
      </pc:docMkLst>
      <pc:sldChg chg="delSp modSp">
        <pc:chgData name="Kanchi Das" userId="97b60d11-0610-4dc6-ae2b-a54e92981872" providerId="ADAL" clId="{866DD998-EA5A-4D44-A87E-18D8A39DB3D4}" dt="2021-05-16T07:32:10.452" v="13" actId="20577"/>
        <pc:sldMkLst>
          <pc:docMk/>
          <pc:sldMk cId="1743749717" sldId="257"/>
        </pc:sldMkLst>
        <pc:spChg chg="mod">
          <ac:chgData name="Kanchi Das" userId="97b60d11-0610-4dc6-ae2b-a54e92981872" providerId="ADAL" clId="{866DD998-EA5A-4D44-A87E-18D8A39DB3D4}" dt="2021-05-16T07:32:10.452" v="13" actId="20577"/>
          <ac:spMkLst>
            <pc:docMk/>
            <pc:sldMk cId="1743749717" sldId="257"/>
            <ac:spMk id="2" creationId="{6CFC7882-322E-4052-A44A-B5E218AD3443}"/>
          </ac:spMkLst>
        </pc:spChg>
        <pc:spChg chg="mod">
          <ac:chgData name="Kanchi Das" userId="97b60d11-0610-4dc6-ae2b-a54e92981872" providerId="ADAL" clId="{866DD998-EA5A-4D44-A87E-18D8A39DB3D4}" dt="2021-05-16T07:32:05.461" v="9" actId="1076"/>
          <ac:spMkLst>
            <pc:docMk/>
            <pc:sldMk cId="1743749717" sldId="257"/>
            <ac:spMk id="7" creationId="{7B3215AE-56BB-45DE-A53D-551D0A33943B}"/>
          </ac:spMkLst>
        </pc:spChg>
        <pc:graphicFrameChg chg="del mod modGraphic">
          <ac:chgData name="Kanchi Das" userId="97b60d11-0610-4dc6-ae2b-a54e92981872" providerId="ADAL" clId="{866DD998-EA5A-4D44-A87E-18D8A39DB3D4}" dt="2021-05-16T07:31:51.423" v="6" actId="478"/>
          <ac:graphicFrameMkLst>
            <pc:docMk/>
            <pc:sldMk cId="1743749717" sldId="257"/>
            <ac:graphicFrameMk id="8" creationId="{016DB7A2-291F-414B-A56E-7C48CFBABF31}"/>
          </ac:graphicFrameMkLst>
        </pc:graphicFrameChg>
      </pc:sldChg>
    </pc:docChg>
  </pc:docChgLst>
  <pc:docChgLst>
    <pc:chgData name="Srishti Jain" userId="dc5e0676-8762-4774-a077-1c6c3cf68de5" providerId="ADAL" clId="{1547C064-AB41-4029-AA8A-92B96A1AED5F}"/>
    <pc:docChg chg="modSld">
      <pc:chgData name="Srishti Jain" userId="dc5e0676-8762-4774-a077-1c6c3cf68de5" providerId="ADAL" clId="{1547C064-AB41-4029-AA8A-92B96A1AED5F}" dt="2021-05-16T05:09:01.358" v="192" actId="20577"/>
      <pc:docMkLst>
        <pc:docMk/>
      </pc:docMkLst>
      <pc:sldChg chg="modSp">
        <pc:chgData name="Srishti Jain" userId="dc5e0676-8762-4774-a077-1c6c3cf68de5" providerId="ADAL" clId="{1547C064-AB41-4029-AA8A-92B96A1AED5F}" dt="2021-05-16T05:04:17.055" v="7" actId="20577"/>
        <pc:sldMkLst>
          <pc:docMk/>
          <pc:sldMk cId="1743749717" sldId="257"/>
        </pc:sldMkLst>
        <pc:spChg chg="mod">
          <ac:chgData name="Srishti Jain" userId="dc5e0676-8762-4774-a077-1c6c3cf68de5" providerId="ADAL" clId="{1547C064-AB41-4029-AA8A-92B96A1AED5F}" dt="2021-05-16T05:04:17.055" v="7" actId="20577"/>
          <ac:spMkLst>
            <pc:docMk/>
            <pc:sldMk cId="1743749717" sldId="257"/>
            <ac:spMk id="7" creationId="{7B3215AE-56BB-45DE-A53D-551D0A33943B}"/>
          </ac:spMkLst>
        </pc:spChg>
      </pc:sldChg>
      <pc:sldChg chg="modSp">
        <pc:chgData name="Srishti Jain" userId="dc5e0676-8762-4774-a077-1c6c3cf68de5" providerId="ADAL" clId="{1547C064-AB41-4029-AA8A-92B96A1AED5F}" dt="2021-05-16T05:09:01.358" v="192" actId="20577"/>
        <pc:sldMkLst>
          <pc:docMk/>
          <pc:sldMk cId="3672160131" sldId="259"/>
        </pc:sldMkLst>
        <pc:spChg chg="mod">
          <ac:chgData name="Srishti Jain" userId="dc5e0676-8762-4774-a077-1c6c3cf68de5" providerId="ADAL" clId="{1547C064-AB41-4029-AA8A-92B96A1AED5F}" dt="2021-05-16T05:06:36.592" v="134" actId="1076"/>
          <ac:spMkLst>
            <pc:docMk/>
            <pc:sldMk cId="3672160131" sldId="259"/>
            <ac:spMk id="4" creationId="{AD08AB11-915E-451F-8A11-5B8824F38456}"/>
          </ac:spMkLst>
        </pc:spChg>
        <pc:spChg chg="mod">
          <ac:chgData name="Srishti Jain" userId="dc5e0676-8762-4774-a077-1c6c3cf68de5" providerId="ADAL" clId="{1547C064-AB41-4029-AA8A-92B96A1AED5F}" dt="2021-05-16T05:09:01.358" v="192" actId="20577"/>
          <ac:spMkLst>
            <pc:docMk/>
            <pc:sldMk cId="3672160131" sldId="259"/>
            <ac:spMk id="5" creationId="{6C5BA43C-A264-4EA0-8446-7676160A09E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F539F-4195-4704-AC9F-290013F3AC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D7264B-912B-47B3-8DF7-2F1A34CF26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704591-C875-436D-9ADC-41B44F199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9F5AF-3D66-4861-88D0-3C768284CBD3}" type="datetimeFigureOut">
              <a:rPr lang="en-GB" smtClean="0"/>
              <a:t>16/05/2021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282283-CA24-41FF-85D0-0FD92F97F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C96EB9-25F1-4ED5-A385-74EF1065C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8A3B-19AA-4D98-9F48-E1F4694C9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586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E3717-AAD5-4B92-B07F-9D72DA4E0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2A73AA-1F67-4EC5-BD66-5EC401BCE6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9E506B-B312-4743-9D3E-EE1C2D576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9F5AF-3D66-4861-88D0-3C768284CBD3}" type="datetimeFigureOut">
              <a:rPr lang="en-GB" smtClean="0"/>
              <a:t>16/05/2021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C3EE31-3C2F-4F6A-8090-5E4986D79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D96EE-9379-46E4-9051-640B3737E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8A3B-19AA-4D98-9F48-E1F4694C9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4929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7AD002-838F-4127-A004-5446C9E863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425E32-7DA0-4794-A76D-214E6C2385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FC865B-9125-42B3-825B-646D937FE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9F5AF-3D66-4861-88D0-3C768284CBD3}" type="datetimeFigureOut">
              <a:rPr lang="en-GB" smtClean="0"/>
              <a:t>16/05/2021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223705-3C12-4D79-9CE5-4AFC48CE6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08E16C-D66C-4222-B977-7C789BB00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8A3B-19AA-4D98-9F48-E1F4694C9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5986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A54A9-DB22-4A64-B7D0-F86C2A59D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4D7239-7FFC-450C-BC83-4E003E3C32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0CF8BA-CDE4-4A0A-8F80-13DFC59AC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9F5AF-3D66-4861-88D0-3C768284CBD3}" type="datetimeFigureOut">
              <a:rPr lang="en-GB" smtClean="0"/>
              <a:t>16/05/2021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21F5B5-91C7-47BB-90E3-EDE483ACA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24D64B-367A-4360-A51D-F6930F091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8A3B-19AA-4D98-9F48-E1F4694C9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977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079F2-3E2C-4481-90EB-07A64FF9C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3DB44C-ECC2-4FAE-BDD3-DE3A510C11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1DF484-5997-4C29-ACAF-92E4EF2AA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9F5AF-3D66-4861-88D0-3C768284CBD3}" type="datetimeFigureOut">
              <a:rPr lang="en-GB" smtClean="0"/>
              <a:t>16/05/2021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C49520-4BE7-437C-8908-3AE226110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0FCB34-2406-4FAB-B43D-4A66B3D6F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8A3B-19AA-4D98-9F48-E1F4694C9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2002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CC809-ED35-4B7B-8097-C62F99781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6ADA96-E49F-468A-A283-57A3CB0B19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62723F-F837-49D7-9AC7-192FC07BC4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D11025-8A58-444E-9F2A-7FFBEF409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9F5AF-3D66-4861-88D0-3C768284CBD3}" type="datetimeFigureOut">
              <a:rPr lang="en-GB" smtClean="0"/>
              <a:t>16/05/2021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7F4C2B-FD58-4C25-A310-37176D391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3A60B9-EAF6-439A-A06B-CB63F3E77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8A3B-19AA-4D98-9F48-E1F4694C9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777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D5199-E877-4B36-91D3-33618497E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A38DD7-73AC-4A23-A256-F0310814CC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EE346A-2C9C-40D2-BB55-327959D149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8D74BE-0B43-49A0-8338-B6BFDE3890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10A17C-E96D-463D-B9B5-6A19871B3E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E62AE9-4928-4A42-99FF-57F617896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9F5AF-3D66-4861-88D0-3C768284CBD3}" type="datetimeFigureOut">
              <a:rPr lang="en-GB" smtClean="0"/>
              <a:t>16/05/2021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F77FB2-A671-4C59-8B8D-BF7BF3EB9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991C70-5156-4A7B-86C8-DEEBAB035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8A3B-19AA-4D98-9F48-E1F4694C9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7578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D5C1C-EE83-4432-849E-6CBF2D44F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AF9A6F-8BA7-49BA-A75C-C80EE182C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9F5AF-3D66-4861-88D0-3C768284CBD3}" type="datetimeFigureOut">
              <a:rPr lang="en-GB" smtClean="0"/>
              <a:t>16/05/2021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934BB0-5238-4312-8496-3A21F7EBE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0BDB36-7751-4C1B-A7AF-50C77F481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8A3B-19AA-4D98-9F48-E1F4694C9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1849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606F78-3737-42C3-B57E-C7B96D3C2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9F5AF-3D66-4861-88D0-3C768284CBD3}" type="datetimeFigureOut">
              <a:rPr lang="en-GB" smtClean="0"/>
              <a:t>16/05/2021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803468-81C5-41BD-AFED-A23C31886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5972D4-9DDC-4607-980E-2221B5181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8A3B-19AA-4D98-9F48-E1F4694C9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832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E4C82-79F1-4EB6-BA68-6C2F4F287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E0E057-15DF-4E18-B290-D8E720257B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BDBAE0-BE7B-4B4B-AFC1-1D2F556A9A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2D8976-E010-4154-9DFE-79501801A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9F5AF-3D66-4861-88D0-3C768284CBD3}" type="datetimeFigureOut">
              <a:rPr lang="en-GB" smtClean="0"/>
              <a:t>16/05/2021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ECB544-9D42-476E-8C16-C96F0F231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62FE7C-DC6F-4248-B311-ABFE41EAF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8A3B-19AA-4D98-9F48-E1F4694C9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72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4B510-E765-4A1E-BEC8-4AB140FB8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D89D5B-3844-4A11-B7DA-43A77B2B92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AC9641-2449-4AD2-B892-B07B06EDEC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075615-1EB6-4CDF-B647-58601720C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9F5AF-3D66-4861-88D0-3C768284CBD3}" type="datetimeFigureOut">
              <a:rPr lang="en-GB" smtClean="0"/>
              <a:t>16/05/2021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3815A3-E02D-4F9A-A19E-2B311E895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C623E4-00EB-4588-9144-80EFAF2EF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8A3B-19AA-4D98-9F48-E1F4694C9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2565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www.flickr.com/photos/webtreatsetc/6361647835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9000"/>
            <a:lum/>
            <a:extLst>
              <a:ext uri="{837473B0-CC2E-450A-ABE3-18F120FF3D39}">
                <a1611:picAttrSrcUrl xmlns:a1611="http://schemas.microsoft.com/office/drawing/2016/11/main" r:id="rId14"/>
              </a:ext>
            </a:extLst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E34B91-69ED-45C0-A987-BEC02F52E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0DDB9B-2413-4FD3-BA5D-7A92C78B25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96C45C-1C88-482C-B4C3-87A91A5EF5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9F5AF-3D66-4861-88D0-3C768284CBD3}" type="datetimeFigureOut">
              <a:rPr lang="en-GB" smtClean="0"/>
              <a:t>16/05/2021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61F3F8-EA4B-44B1-930D-3AFE918B25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C89D23-70D4-4574-84A1-D65AF17D99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28A3B-19AA-4D98-9F48-E1F4694C9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83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C7882-322E-4052-A44A-B5E218AD34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2777" y="1986455"/>
            <a:ext cx="8109574" cy="543681"/>
          </a:xfrm>
        </p:spPr>
        <p:txBody>
          <a:bodyPr anchor="t">
            <a:noAutofit/>
          </a:bodyPr>
          <a:lstStyle/>
          <a:p>
            <a:pPr algn="l"/>
            <a:r>
              <a:rPr lang="en-GB" sz="3200" i="1" dirty="0"/>
              <a:t>End of Year Assessment Requirements</a:t>
            </a:r>
            <a:br>
              <a:rPr lang="en-GB" sz="3200" i="1" dirty="0"/>
            </a:br>
            <a:r>
              <a:rPr lang="en-GB" sz="3200" i="1" dirty="0"/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5C96A9-B1A3-4CB4-9C7B-9403A6EA8C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12777" y="330693"/>
            <a:ext cx="9144000" cy="1655762"/>
          </a:xfrm>
        </p:spPr>
        <p:txBody>
          <a:bodyPr>
            <a:normAutofit fontScale="92500"/>
          </a:bodyPr>
          <a:lstStyle/>
          <a:p>
            <a:r>
              <a:rPr lang="en-GB" sz="4400" u="sng" dirty="0"/>
              <a:t>ENGLISH AS AN ADDITIONAL LANGUAGE </a:t>
            </a:r>
          </a:p>
          <a:p>
            <a:r>
              <a:rPr lang="en-GB" sz="4400" dirty="0"/>
              <a:t>(EAL STUDENTS 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B3215AE-56BB-45DE-A53D-551D0A33943B}"/>
              </a:ext>
            </a:extLst>
          </p:cNvPr>
          <p:cNvSpPr txBox="1"/>
          <p:nvPr/>
        </p:nvSpPr>
        <p:spPr>
          <a:xfrm>
            <a:off x="4695459" y="3004426"/>
            <a:ext cx="19442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Laptop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err="1"/>
              <a:t>ManageBac</a:t>
            </a: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MS Forms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MS Word</a:t>
            </a:r>
          </a:p>
        </p:txBody>
      </p:sp>
    </p:spTree>
    <p:extLst>
      <p:ext uri="{BB962C8B-B14F-4D97-AF65-F5344CB8AC3E}">
        <p14:creationId xmlns:p14="http://schemas.microsoft.com/office/powerpoint/2010/main" val="1743749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4842D-E9E4-4677-B39A-74EB2C5B9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2190750" cy="1325563"/>
          </a:xfrm>
        </p:spPr>
        <p:txBody>
          <a:bodyPr/>
          <a:lstStyle/>
          <a:p>
            <a:r>
              <a:rPr lang="en-GB" b="1" u="sng" dirty="0"/>
              <a:t>YEAR 10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08AB11-915E-451F-8A11-5B8824F3845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1573834"/>
            <a:ext cx="3543300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2000" b="1" i="1" dirty="0"/>
              <a:t>Exam Criterion</a:t>
            </a:r>
            <a:r>
              <a:rPr lang="en-GB" sz="2000" dirty="0"/>
              <a:t>:   </a:t>
            </a:r>
            <a:r>
              <a:rPr lang="en-GB" sz="1800" dirty="0"/>
              <a:t>7</a:t>
            </a:r>
            <a:r>
              <a:rPr lang="en-GB" sz="1800" baseline="30000" dirty="0"/>
              <a:t>th</a:t>
            </a:r>
            <a:r>
              <a:rPr lang="en-GB" sz="1800" dirty="0"/>
              <a:t> June, 2 hours</a:t>
            </a:r>
            <a:endParaRPr lang="en-GB" sz="2000" dirty="0"/>
          </a:p>
          <a:p>
            <a:pPr marL="285750" indent="-285750"/>
            <a:r>
              <a:rPr lang="en-GB" sz="2000" dirty="0"/>
              <a:t>A – Listening Comprehension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B – Reading Comprehension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D – Writing 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6C5BA43C-A264-4EA0-8446-7676160A09EA}"/>
              </a:ext>
            </a:extLst>
          </p:cNvPr>
          <p:cNvSpPr txBox="1">
            <a:spLocks/>
          </p:cNvSpPr>
          <p:nvPr/>
        </p:nvSpPr>
        <p:spPr>
          <a:xfrm>
            <a:off x="838200" y="3410674"/>
            <a:ext cx="4095750" cy="3354765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000" b="1" i="1" dirty="0"/>
              <a:t>REVISION</a:t>
            </a:r>
            <a:r>
              <a:rPr lang="en-GB" sz="2000" i="1" dirty="0"/>
              <a:t> </a:t>
            </a:r>
            <a:r>
              <a:rPr lang="en-GB" sz="2000" b="1" i="1" dirty="0"/>
              <a:t>TOPICS</a:t>
            </a:r>
            <a:r>
              <a:rPr lang="en-GB" sz="2000" dirty="0"/>
              <a:t>:  </a:t>
            </a:r>
          </a:p>
          <a:p>
            <a:pPr marL="285750" indent="-285750"/>
            <a:r>
              <a:rPr lang="en-GB" sz="2000" dirty="0"/>
              <a:t>Interviews </a:t>
            </a:r>
            <a:r>
              <a:rPr lang="en-GB" sz="2000" i="1" dirty="0"/>
              <a:t>(A &amp; B)</a:t>
            </a:r>
          </a:p>
          <a:p>
            <a:pPr marL="285750" indent="-285750"/>
            <a:r>
              <a:rPr lang="en-GB" sz="2000" dirty="0"/>
              <a:t>Reporting </a:t>
            </a:r>
            <a:r>
              <a:rPr lang="en-GB" sz="2000" i="1" dirty="0"/>
              <a:t>(A &amp; B)</a:t>
            </a:r>
          </a:p>
          <a:p>
            <a:pPr marL="285750" indent="-285750"/>
            <a:r>
              <a:rPr lang="en-GB" sz="2000" dirty="0"/>
              <a:t>Social issues </a:t>
            </a:r>
            <a:r>
              <a:rPr lang="en-GB" sz="2000" i="1" dirty="0"/>
              <a:t>(A &amp; B)</a:t>
            </a:r>
          </a:p>
          <a:p>
            <a:pPr marL="285750" indent="-285750"/>
            <a:r>
              <a:rPr lang="en-GB" sz="2000" dirty="0"/>
              <a:t>Writing 1 (D): Analysis Paragraph - PETER </a:t>
            </a:r>
            <a:r>
              <a:rPr lang="en-GB" sz="2000" i="1" dirty="0"/>
              <a:t>or </a:t>
            </a:r>
            <a:r>
              <a:rPr lang="en-GB" sz="2000" dirty="0"/>
              <a:t>Compare &amp; Contrast</a:t>
            </a:r>
            <a:endParaRPr lang="en-GB" sz="2000" i="1" dirty="0"/>
          </a:p>
          <a:p>
            <a:pPr marL="285750" indent="-285750"/>
            <a:r>
              <a:rPr lang="en-GB" sz="2000" dirty="0"/>
              <a:t>Writing 2 (D): Inquiry email, Survey results, Blog writing</a:t>
            </a:r>
            <a:endParaRPr lang="en-GB" sz="2000" i="1" dirty="0"/>
          </a:p>
          <a:p>
            <a:pPr marL="285750" indent="-285750"/>
            <a:r>
              <a:rPr lang="en-GB" sz="2000" dirty="0"/>
              <a:t>SPAG </a:t>
            </a:r>
            <a:r>
              <a:rPr lang="en-GB" sz="2000" i="1" dirty="0"/>
              <a:t>(D)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600B0144-1025-4923-92CD-B88281FD474B}"/>
              </a:ext>
            </a:extLst>
          </p:cNvPr>
          <p:cNvSpPr txBox="1">
            <a:spLocks/>
          </p:cNvSpPr>
          <p:nvPr/>
        </p:nvSpPr>
        <p:spPr>
          <a:xfrm>
            <a:off x="7010399" y="1825625"/>
            <a:ext cx="3800475" cy="774571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000" b="1" i="1" dirty="0"/>
              <a:t>Oral Criterion</a:t>
            </a:r>
            <a:r>
              <a:rPr lang="en-GB" sz="2000" dirty="0"/>
              <a:t>:   </a:t>
            </a:r>
            <a:r>
              <a:rPr lang="en-GB" sz="1800" dirty="0"/>
              <a:t>13</a:t>
            </a:r>
            <a:r>
              <a:rPr lang="en-GB" sz="1800" baseline="30000" dirty="0"/>
              <a:t>th</a:t>
            </a:r>
            <a:r>
              <a:rPr lang="en-GB" sz="1800" dirty="0"/>
              <a:t> June, in lesson</a:t>
            </a:r>
            <a:endParaRPr lang="en-GB" sz="2000" dirty="0"/>
          </a:p>
          <a:p>
            <a:pPr marL="285750" indent="-285750"/>
            <a:r>
              <a:rPr lang="en-GB" sz="2000" dirty="0"/>
              <a:t>C – Speaking 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CEDBE755-909C-408A-92C2-BB83006CD564}"/>
              </a:ext>
            </a:extLst>
          </p:cNvPr>
          <p:cNvSpPr txBox="1">
            <a:spLocks/>
          </p:cNvSpPr>
          <p:nvPr/>
        </p:nvSpPr>
        <p:spPr>
          <a:xfrm>
            <a:off x="7010399" y="3702050"/>
            <a:ext cx="3543300" cy="1456809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000" b="1" i="1" dirty="0"/>
              <a:t>REVISION</a:t>
            </a:r>
            <a:r>
              <a:rPr lang="en-GB" sz="2000" i="1" dirty="0"/>
              <a:t> </a:t>
            </a:r>
            <a:r>
              <a:rPr lang="en-GB" sz="2000" b="1" i="1" dirty="0"/>
              <a:t>TOPICS</a:t>
            </a:r>
            <a:r>
              <a:rPr lang="en-GB" sz="2000" dirty="0"/>
              <a:t>:  </a:t>
            </a:r>
          </a:p>
          <a:p>
            <a:pPr marL="285750" indent="-285750"/>
            <a:r>
              <a:rPr lang="en-GB" sz="2000" dirty="0"/>
              <a:t>Varied perspectives on Teenage Issues</a:t>
            </a:r>
          </a:p>
          <a:p>
            <a:pPr marL="285750" indent="-285750"/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672160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114</Words>
  <Application>Microsoft Office PowerPoint</Application>
  <PresentationFormat>Widescreen</PresentationFormat>
  <Paragraphs>23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End of Year Assessment Requirements  </vt:lpstr>
      <vt:lpstr>YEAR 10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 of Year Assessment Requirements – All years  </dc:title>
  <dc:creator>Srishti Jain</dc:creator>
  <cp:lastModifiedBy>Kanchi Das</cp:lastModifiedBy>
  <cp:revision>1</cp:revision>
  <dcterms:created xsi:type="dcterms:W3CDTF">2021-05-15T17:32:08Z</dcterms:created>
  <dcterms:modified xsi:type="dcterms:W3CDTF">2021-05-16T07:32:23Z</dcterms:modified>
</cp:coreProperties>
</file>